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1" r:id="rId3"/>
    <p:sldId id="278" r:id="rId4"/>
    <p:sldId id="279" r:id="rId5"/>
    <p:sldId id="277" r:id="rId6"/>
  </p:sldIdLst>
  <p:sldSz cx="16257588" cy="9144000"/>
  <p:notesSz cx="6858000" cy="9144000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78" autoAdjust="0"/>
    <p:restoredTop sz="90929"/>
  </p:normalViewPr>
  <p:slideViewPr>
    <p:cSldViewPr>
      <p:cViewPr>
        <p:scale>
          <a:sx n="100" d="100"/>
          <a:sy n="100" d="100"/>
        </p:scale>
        <p:origin x="2196" y="1938"/>
      </p:cViewPr>
      <p:guideLst>
        <p:guide orient="horz" pos="2880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6B0E9-3281-404F-BFC0-4A02D19AC0E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B89B-DAEB-4D53-9F5E-84B6BBC43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4B89B-DAEB-4D53-9F5E-84B6BBC4356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319" y="2840568"/>
            <a:ext cx="13818950" cy="1960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638" y="5181600"/>
            <a:ext cx="11380312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883D0-0B82-4340-950F-A76EF051ED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38F7D-9836-4CCD-BC7E-CA625B3CEC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83532" y="812800"/>
            <a:ext cx="3454737" cy="7315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19" y="812800"/>
            <a:ext cx="10093253" cy="7315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37352-FFC5-4C29-B07D-464AE0BFC2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0DE71-DCA9-4E03-904A-80C30BBB6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237" y="5875869"/>
            <a:ext cx="1381895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237" y="3875618"/>
            <a:ext cx="1381895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12A53-D2A5-4E3A-BF4A-37AD84F138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319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4274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44F60-23A5-476C-A0B5-21221CDE29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0" y="366185"/>
            <a:ext cx="14631829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79" y="2046818"/>
            <a:ext cx="7183258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79" y="2899833"/>
            <a:ext cx="718325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8633" y="2046818"/>
            <a:ext cx="7186080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8633" y="2899833"/>
            <a:ext cx="718608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8EC48-FA9D-4DA6-B35E-5C44FBBD39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29C42-FAA6-42A7-A88F-0736081F4B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30172-E442-4628-9432-1685F041CD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4" y="364066"/>
            <a:ext cx="5348634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6265" y="364069"/>
            <a:ext cx="908844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84" y="1913470"/>
            <a:ext cx="5348634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C7D9D-A10F-4C0A-9DF3-83F2E88687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601" y="6400800"/>
            <a:ext cx="9754553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601" y="817033"/>
            <a:ext cx="9754553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601" y="7156451"/>
            <a:ext cx="9754553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F64E8-0ECC-4E52-A8B2-2970EA3166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319" y="812800"/>
            <a:ext cx="138189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319" y="2641600"/>
            <a:ext cx="138189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51271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0B480B-8870-4D6A-8E59-A0D73E3108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319" y="1422400"/>
            <a:ext cx="13818950" cy="1524000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4118" y="3352801"/>
            <a:ext cx="11380312" cy="2336800"/>
          </a:xfrm>
        </p:spPr>
        <p:txBody>
          <a:bodyPr/>
          <a:lstStyle/>
          <a:p>
            <a:r>
              <a:rPr lang="en-US" sz="4000" dirty="0" smtClean="0"/>
              <a:t>Steve Perry</a:t>
            </a:r>
          </a:p>
          <a:p>
            <a:r>
              <a:rPr lang="en-US" sz="4000" dirty="0" smtClean="0"/>
              <a:t>Email: 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steveperrymail@yahoo.com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794" y="1143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Build, Build, Build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194594" y="2286000"/>
            <a:ext cx="13818950" cy="54864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Find something to do with this!</a:t>
            </a:r>
          </a:p>
          <a:p>
            <a:pPr lvl="1"/>
            <a:r>
              <a:rPr lang="en-US" sz="3200" dirty="0" smtClean="0"/>
              <a:t>Make a Web site for yourself</a:t>
            </a:r>
          </a:p>
          <a:p>
            <a:pPr lvl="1"/>
            <a:r>
              <a:rPr lang="en-US" sz="3200" dirty="0" smtClean="0"/>
              <a:t>Make a Web site for a small business</a:t>
            </a:r>
          </a:p>
          <a:p>
            <a:pPr lvl="1"/>
            <a:r>
              <a:rPr lang="en-US" sz="3200" dirty="0" smtClean="0"/>
              <a:t>Offer to do a small Web site for your company</a:t>
            </a:r>
          </a:p>
          <a:p>
            <a:pPr lvl="1"/>
            <a:r>
              <a:rPr lang="en-US" sz="3200" dirty="0" smtClean="0"/>
              <a:t>Resume listings and references are more important than money!</a:t>
            </a:r>
          </a:p>
          <a:p>
            <a:pPr eaLnBrk="1" hangingPunct="1"/>
            <a:r>
              <a:rPr lang="en-US" sz="4000" dirty="0" smtClean="0"/>
              <a:t>Read Books</a:t>
            </a:r>
          </a:p>
          <a:p>
            <a:pPr eaLnBrk="1" hangingPunct="1"/>
            <a:r>
              <a:rPr lang="en-US" sz="4000" dirty="0" smtClean="0"/>
              <a:t>Use PHP.net and MySQL.com</a:t>
            </a:r>
          </a:p>
          <a:p>
            <a:pPr eaLnBrk="1" hangingPunct="1"/>
            <a:r>
              <a:rPr lang="en-US" sz="4000" dirty="0" smtClean="0"/>
              <a:t>Learn more Web Software</a:t>
            </a:r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C03981-2730-4361-B14D-4DF2C7B5811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to Learn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Ajax really means…</a:t>
            </a:r>
          </a:p>
          <a:p>
            <a:pPr lvl="1"/>
            <a:r>
              <a:rPr lang="en-US" dirty="0" smtClean="0"/>
              <a:t>XML</a:t>
            </a:r>
          </a:p>
          <a:p>
            <a:pPr lvl="1"/>
            <a:r>
              <a:rPr lang="en-US" dirty="0" smtClean="0"/>
              <a:t>JavaScript</a:t>
            </a:r>
          </a:p>
          <a:p>
            <a:pPr lvl="1"/>
            <a:r>
              <a:rPr lang="en-US" dirty="0" smtClean="0"/>
              <a:t>CSS</a:t>
            </a:r>
          </a:p>
          <a:p>
            <a:pPr lvl="1"/>
            <a:r>
              <a:rPr lang="en-US" dirty="0" smtClean="0"/>
              <a:t>DHTML</a:t>
            </a:r>
          </a:p>
          <a:p>
            <a:pPr lvl="1"/>
            <a:r>
              <a:rPr lang="en-US" dirty="0" smtClean="0"/>
              <a:t>PHP (or Java, ASP)</a:t>
            </a:r>
          </a:p>
          <a:p>
            <a:pPr lvl="1"/>
            <a:r>
              <a:rPr lang="en-US" dirty="0" smtClean="0"/>
              <a:t>Database</a:t>
            </a:r>
          </a:p>
          <a:p>
            <a:pPr lvl="1"/>
            <a:r>
              <a:rPr lang="en-US" dirty="0" smtClean="0"/>
              <a:t>DOM Methods and Properties</a:t>
            </a:r>
          </a:p>
          <a:p>
            <a:r>
              <a:rPr lang="en-US" dirty="0" smtClean="0"/>
              <a:t>Learn them all!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Learning JavaScript, 2nd Edition by Shelley Powers Publisher: O'Reilly Media; 2 edition (December 16, 2008) ISBN: 0596521871 </a:t>
            </a:r>
          </a:p>
          <a:p>
            <a:r>
              <a:rPr lang="en-US" sz="2400" dirty="0" smtClean="0"/>
              <a:t>Simply JavaScript by Kevin Yank, Cameron Adams </a:t>
            </a:r>
            <a:r>
              <a:rPr lang="en-US" sz="2400" dirty="0" err="1" smtClean="0"/>
              <a:t>SitePoint</a:t>
            </a:r>
            <a:r>
              <a:rPr lang="en-US" sz="2400" dirty="0" smtClean="0"/>
              <a:t>; 1 edition (June 21, 2007) ISBN-10: 0980285801</a:t>
            </a:r>
          </a:p>
          <a:p>
            <a:r>
              <a:rPr lang="en-US" sz="2400" dirty="0" smtClean="0"/>
              <a:t>PHP and </a:t>
            </a:r>
            <a:r>
              <a:rPr lang="en-US" sz="2400" dirty="0" err="1" smtClean="0"/>
              <a:t>MySQL</a:t>
            </a:r>
            <a:r>
              <a:rPr lang="en-US" sz="2400" dirty="0" smtClean="0"/>
              <a:t> Web Development (4th Edition) Welling and Thomson Publisher: Addison-Wesley Professional; 4 edition (October 11, 2008) ISBN: 0672329166</a:t>
            </a:r>
          </a:p>
          <a:p>
            <a:r>
              <a:rPr lang="en-US" sz="2400" dirty="0" smtClean="0"/>
              <a:t>Ajax Bible by Steve </a:t>
            </a:r>
            <a:r>
              <a:rPr lang="en-US" sz="2400" dirty="0" err="1" smtClean="0"/>
              <a:t>Holzner</a:t>
            </a:r>
            <a:r>
              <a:rPr lang="en-US" sz="2400" dirty="0" smtClean="0"/>
              <a:t> Paperback: 695 pages Publisher: Wiley (April 2, 2007) ISBN-10: 0470102632</a:t>
            </a:r>
          </a:p>
          <a:p>
            <a:r>
              <a:rPr lang="en-US" sz="2400" dirty="0" smtClean="0"/>
              <a:t>Learning </a:t>
            </a:r>
            <a:r>
              <a:rPr lang="en-US" sz="2400" dirty="0" err="1" smtClean="0"/>
              <a:t>MySQL</a:t>
            </a:r>
            <a:r>
              <a:rPr lang="en-US" sz="2400" dirty="0" smtClean="0"/>
              <a:t> (Paperback) by </a:t>
            </a:r>
            <a:r>
              <a:rPr lang="en-US" sz="2400" dirty="0" err="1" smtClean="0"/>
              <a:t>Seyed</a:t>
            </a:r>
            <a:r>
              <a:rPr lang="en-US" sz="2400" dirty="0" smtClean="0"/>
              <a:t> </a:t>
            </a:r>
            <a:r>
              <a:rPr lang="en-US" sz="2400" dirty="0" err="1" smtClean="0"/>
              <a:t>Tahaghoghi</a:t>
            </a:r>
            <a:r>
              <a:rPr lang="en-US" sz="2400" dirty="0" smtClean="0"/>
              <a:t> &amp; Hugh </a:t>
            </a:r>
            <a:r>
              <a:rPr lang="en-US" sz="2400" dirty="0" err="1" smtClean="0"/>
              <a:t>Willimas</a:t>
            </a:r>
            <a:r>
              <a:rPr lang="en-US" sz="2400" dirty="0" smtClean="0"/>
              <a:t> O'Reilly (2007) ISBN: 978-0-596-00864-2</a:t>
            </a:r>
          </a:p>
          <a:p>
            <a:r>
              <a:rPr lang="en-US" sz="2400" dirty="0" smtClean="0"/>
              <a:t>Data Modeling Essentials, Third Edition by Graeme </a:t>
            </a:r>
            <a:r>
              <a:rPr lang="en-US" sz="2400" dirty="0" err="1" smtClean="0"/>
              <a:t>Simsion</a:t>
            </a:r>
            <a:r>
              <a:rPr lang="en-US" sz="2400" dirty="0" smtClean="0"/>
              <a:t>, Graham Witt Morgan Kaufmann; Third edition (November 4, 2004) ISBN: 0126445516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794" y="1066800"/>
            <a:ext cx="13818950" cy="1524000"/>
          </a:xfrm>
        </p:spPr>
        <p:txBody>
          <a:bodyPr/>
          <a:lstStyle/>
          <a:p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Next Steps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Build, Build, Build&amp;amp;#x09;&amp;quot;&quot;/&gt;&lt;property id=&quot;20307&quot; value=&quot;261&quot;/&gt;&lt;/object&gt;&lt;object type=&quot;3&quot; unique_id=&quot;10182&quot;&gt;&lt;property id=&quot;20148&quot; value=&quot;5&quot;/&gt;&lt;property id=&quot;20300&quot; value=&quot;Slide 5 - &amp;quot;End&amp;quot;&quot;/&gt;&lt;property id=&quot;20307&quot; value=&quot;277&quot;/&gt;&lt;/object&gt;&lt;object type=&quot;3&quot; unique_id=&quot;10287&quot;&gt;&lt;property id=&quot;20148&quot; value=&quot;5&quot;/&gt;&lt;property id=&quot;20300&quot; value=&quot;Slide 3 - &amp;quot;Software to Learn&amp;quot;&quot;/&gt;&lt;property id=&quot;20307&quot; value=&quot;278&quot;/&gt;&lt;/object&gt;&lt;object type=&quot;3&quot; unique_id=&quot;10333&quot;&gt;&lt;property id=&quot;20148&quot; value=&quot;5&quot;/&gt;&lt;property id=&quot;20300&quot; value=&quot;Slide 4 - &amp;quot;Books&amp;quot;&quot;/&gt;&lt;property id=&quot;20307&quot; value=&quot;279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458043923,C:\wamp\www\1104_Next_Steps_pptx\Media.ppcx"/>
</p:tagLst>
</file>

<file path=ppt/theme/theme1.xml><?xml version="1.0" encoding="utf-8"?>
<a:theme xmlns:a="http://schemas.openxmlformats.org/drawingml/2006/main" name="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</TotalTime>
  <Words>232</Words>
  <Application>Microsoft Office PowerPoint</Application>
  <PresentationFormat>Custom</PresentationFormat>
  <Paragraphs>32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Next Steps</vt:lpstr>
      <vt:lpstr>Build, Build, Build </vt:lpstr>
      <vt:lpstr>Software to Learn</vt:lpstr>
      <vt:lpstr>Books</vt:lpstr>
      <vt:lpstr>End</vt:lpstr>
    </vt:vector>
  </TitlesOfParts>
  <Company>Apex Web Media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Sweeney</dc:creator>
  <cp:lastModifiedBy>InfiniteSkills</cp:lastModifiedBy>
  <cp:revision>75</cp:revision>
  <dcterms:created xsi:type="dcterms:W3CDTF">2012-04-07T02:06:58Z</dcterms:created>
  <dcterms:modified xsi:type="dcterms:W3CDTF">2012-04-17T09:34:04Z</dcterms:modified>
</cp:coreProperties>
</file>