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76" r:id="rId4"/>
    <p:sldId id="275" r:id="rId5"/>
  </p:sldIdLst>
  <p:sldSz cx="16257588" cy="9144000"/>
  <p:notesSz cx="6858000" cy="9144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557" autoAdjust="0"/>
    <p:restoredTop sz="90929"/>
  </p:normalViewPr>
  <p:slideViewPr>
    <p:cSldViewPr>
      <p:cViewPr>
        <p:scale>
          <a:sx n="100" d="100"/>
          <a:sy n="100" d="100"/>
        </p:scale>
        <p:origin x="2706" y="1434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What is PHP?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94594" y="12954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is </a:t>
            </a:r>
            <a:r>
              <a:rPr lang="en-US" dirty="0" smtClean="0"/>
              <a:t>PHP?</a:t>
            </a:r>
            <a:r>
              <a:rPr lang="en-US" dirty="0" smtClean="0"/>
              <a:t>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PHP is a widely-used general-purpose scripting language </a:t>
            </a:r>
          </a:p>
          <a:p>
            <a:pPr lvl="1" eaLnBrk="1" hangingPunct="1"/>
            <a:r>
              <a:rPr lang="en-US" dirty="0" smtClean="0"/>
              <a:t>Especially useful for Web development</a:t>
            </a:r>
          </a:p>
          <a:p>
            <a:pPr lvl="1" eaLnBrk="1" hangingPunct="1"/>
            <a:r>
              <a:rPr lang="en-US" dirty="0" smtClean="0"/>
              <a:t>Embedded in HTML </a:t>
            </a:r>
            <a:r>
              <a:rPr lang="en-US" dirty="0" smtClean="0"/>
              <a:t>pages</a:t>
            </a:r>
          </a:p>
          <a:p>
            <a:pPr lvl="1" eaLnBrk="1" hangingPunct="1"/>
            <a:r>
              <a:rPr lang="en-US" dirty="0" smtClean="0"/>
              <a:t>Make Web pages </a:t>
            </a:r>
            <a:r>
              <a:rPr lang="en-US" i="1" dirty="0" smtClean="0"/>
              <a:t>dynamic  </a:t>
            </a:r>
            <a:r>
              <a:rPr lang="en-US" dirty="0" smtClean="0"/>
              <a:t>(i.e. the display changes with user input)</a:t>
            </a:r>
          </a:p>
          <a:p>
            <a:r>
              <a:rPr lang="en-US" dirty="0" smtClean="0"/>
              <a:t>A </a:t>
            </a:r>
            <a:r>
              <a:rPr lang="en-US" dirty="0" smtClean="0"/>
              <a:t>Server-Side Language</a:t>
            </a:r>
          </a:p>
          <a:p>
            <a:pPr lvl="1"/>
            <a:r>
              <a:rPr lang="en-US" dirty="0" smtClean="0"/>
              <a:t>Runs on a computer server, not  </a:t>
            </a:r>
            <a:r>
              <a:rPr lang="en-US" i="1" dirty="0" smtClean="0"/>
              <a:t>deployed</a:t>
            </a:r>
            <a:r>
              <a:rPr lang="en-US" dirty="0" smtClean="0"/>
              <a:t>  locally on your computer</a:t>
            </a:r>
          </a:p>
          <a:p>
            <a:pPr lvl="1"/>
            <a:r>
              <a:rPr lang="en-US" dirty="0" smtClean="0"/>
              <a:t>Can be developed on a local computer with special software</a:t>
            </a:r>
          </a:p>
          <a:p>
            <a:r>
              <a:rPr lang="en-US" dirty="0" smtClean="0"/>
              <a:t>Easy to learn and use</a:t>
            </a:r>
          </a:p>
          <a:p>
            <a:pPr lvl="1"/>
            <a:r>
              <a:rPr lang="en-US" dirty="0" smtClean="0"/>
              <a:t>PHP is free</a:t>
            </a:r>
          </a:p>
          <a:p>
            <a:pPr lvl="1"/>
            <a:r>
              <a:rPr lang="en-US" dirty="0" smtClean="0"/>
              <a:t>PHP code is simpler than other server languages, like Java (J2EE) or MS ASP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03981-2730-4361-B14D-4DF2C7B581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94" y="990600"/>
            <a:ext cx="13818950" cy="1524000"/>
          </a:xfrm>
        </p:spPr>
        <p:txBody>
          <a:bodyPr/>
          <a:lstStyle/>
          <a:p>
            <a:r>
              <a:rPr lang="en-US" dirty="0" smtClean="0"/>
              <a:t>Running 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web server must have the Runtime PHP software installed in order to </a:t>
            </a:r>
            <a:br>
              <a:rPr lang="en-US" dirty="0" smtClean="0"/>
            </a:br>
            <a:r>
              <a:rPr lang="en-US" dirty="0" smtClean="0"/>
              <a:t>process PHP</a:t>
            </a:r>
          </a:p>
          <a:p>
            <a:r>
              <a:rPr lang="en-US" dirty="0" smtClean="0"/>
              <a:t>Generally, the output from a PHP program is an HTML page</a:t>
            </a:r>
          </a:p>
          <a:p>
            <a:r>
              <a:rPr lang="en-US" dirty="0" smtClean="0"/>
              <a:t>PHP programs are called from a Web page and return new Web pages</a:t>
            </a:r>
          </a:p>
          <a:p>
            <a:pPr>
              <a:buNone/>
            </a:pPr>
            <a:r>
              <a:rPr lang="en-US" dirty="0" smtClean="0"/>
              <a:t>	to the browser and a result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166394" y="6096000"/>
            <a:ext cx="190500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Web Page</a:t>
            </a:r>
            <a:endParaRPr lang="en-US" sz="1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47994" y="6096000"/>
            <a:ext cx="190500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Web Page</a:t>
            </a:r>
            <a:endParaRPr lang="en-US" sz="1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6909594" y="6324600"/>
            <a:ext cx="1600200" cy="838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PHP Program</a:t>
            </a:r>
            <a:endParaRPr lang="en-US" sz="1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147594" y="6705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585994" y="6705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338B2-8BA6-4758-BBDD-7C3F63CA0AB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What is PHP?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What is PHP?&amp;amp;#x09;&amp;quot;&quot;/&gt;&lt;property id=&quot;20307&quot; value=&quot;261&quot;/&gt;&lt;/object&gt;&lt;object type=&quot;3&quot; unique_id=&quot;10019&quot;&gt;&lt;property id=&quot;20148&quot; value=&quot;5&quot;/&gt;&lt;property id=&quot;20300&quot; value=&quot;Slide 4 - &amp;quot;End&amp;quot;&quot;/&gt;&lt;property id=&quot;20307&quot; value=&quot;275&quot;/&gt;&lt;/object&gt;&lt;object type=&quot;3&quot; unique_id=&quot;10264&quot;&gt;&lt;property id=&quot;20148&quot; value=&quot;5&quot;/&gt;&lt;property id=&quot;20300&quot; value=&quot;Slide 3 - &amp;quot;Running PHP&amp;quot;&quot;/&gt;&lt;property id=&quot;20307&quot; value=&quot;276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458043923,C:\wamp\www\0101_What_is_PHP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118</Words>
  <Application>Microsoft Office PowerPoint</Application>
  <PresentationFormat>Custom</PresentationFormat>
  <Paragraphs>27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What is PHP?</vt:lpstr>
      <vt:lpstr>What is PHP? </vt:lpstr>
      <vt:lpstr>Running PHP</vt:lpstr>
      <vt:lpstr>End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InfiniteSkills</cp:lastModifiedBy>
  <cp:revision>63</cp:revision>
  <dcterms:created xsi:type="dcterms:W3CDTF">2012-04-07T02:06:58Z</dcterms:created>
  <dcterms:modified xsi:type="dcterms:W3CDTF">2012-04-17T06:10:42Z</dcterms:modified>
</cp:coreProperties>
</file>